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63013C-CE8C-491E-8D9D-096245C9F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0D61E07-EDC7-4F4F-B066-7672B9A8D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B4684E-BC4D-4296-A97A-71F963A37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2203-FDE8-45DD-BAC7-1545F51092A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29B230-564A-4BDD-8F2D-E3264FBDB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6A2CBF-B6F6-461B-8B5E-87D9924AE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9F20-1A5C-47C6-BB73-C20C5A4AB1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6067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F60BE8-9C90-48E7-9C32-19054F68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2A886E-992C-4403-B3DD-4209781E6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FBE351-358E-4082-8749-DB62CF5C0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2203-FDE8-45DD-BAC7-1545F51092A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96C22C-3F59-46F0-8A1E-BFF6CA716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A720B-DFA3-404C-A13E-04371D8CF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9F20-1A5C-47C6-BB73-C20C5A4AB1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76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CF0D55-898F-404E-9A2A-05045FD81B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13DB085-D8A6-454F-95A6-5C461754AC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8EB8D-707D-47DF-B959-F82BE164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2203-FDE8-45DD-BAC7-1545F51092A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D35BBA-C1BE-4831-8407-B769E0518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DA8EEC-7848-4D72-9C0B-C89D3F95A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9F20-1A5C-47C6-BB73-C20C5A4AB1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488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CEBE39-6326-4F24-BBB4-538FB9BD0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5FC384-A6B3-4534-9AF7-6043CD861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759F57A-3FE3-4E9F-8BCE-23B007511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2203-FDE8-45DD-BAC7-1545F51092A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600604-5D55-425A-B20A-01BABDBFD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731224-AF2B-40B0-A7E3-32C99753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9F20-1A5C-47C6-BB73-C20C5A4AB1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214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B841F7-6498-4E32-8846-56A37DDD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AF7AEA-3428-4E72-B340-F5B9A8F4E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91F31B-35B1-4896-B58D-B43BCD26E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2203-FDE8-45DD-BAC7-1545F51092A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7E49DE-DC5E-4FED-909B-17E5B3643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E4AFB9-E45C-4C6D-95EB-BE907CA88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9F20-1A5C-47C6-BB73-C20C5A4AB1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571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A4AE51-306E-4394-B380-95C005BE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F731A4-0F3F-43F2-8DFF-B897A14F4B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1951E52-6471-4A2A-AA03-931FA8513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DF0725B-D8DB-480B-AEF5-AB8B55A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2203-FDE8-45DD-BAC7-1545F51092A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B81BC7-F524-414A-BD92-CAA4A2196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6EA1F4C-3747-4AFA-AF07-C99109D68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9F20-1A5C-47C6-BB73-C20C5A4AB1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2163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901082-89DD-44E9-AE81-E952D34E4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0BC22B-A8FF-465F-B594-315D6BF13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C9A0C07-B9EA-4228-9D81-EA8BC2896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4F539D-396D-43EF-88F8-F34F0CFACA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B0CF71C-8C07-4BD0-B6AB-0B066C18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F385E46-1D64-4875-9916-E05B68825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2203-FDE8-45DD-BAC7-1545F51092A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35A3E32-6ACA-4CFE-B294-F16645201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C59A01D-5787-499D-B969-C54A7D70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9F20-1A5C-47C6-BB73-C20C5A4AB1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0274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91B7B9-0B73-499E-A91D-53F04B65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45CEA12-7DB3-468D-9833-B6AAC23B2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2203-FDE8-45DD-BAC7-1545F51092A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781130C-D529-4755-9B5D-E47EDE27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3F3DD7D-9E6E-402C-98E6-3B7F50E3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9F20-1A5C-47C6-BB73-C20C5A4AB1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0640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6F51FF3-A7C2-4A01-9000-3F6B972C7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2203-FDE8-45DD-BAC7-1545F51092A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0665777-5427-4F7B-8F80-4067AB400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6AF327-DDB8-4AD0-B87A-D86D97114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9F20-1A5C-47C6-BB73-C20C5A4AB1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6582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D0D41-68D7-47EB-B6C3-5601124D0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3706FE-19ED-434F-A786-2B1D3AFE4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E75CC7F-E37F-4B26-B840-8A250D35F2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530FB7C-A2FE-4732-B1CB-FDC0564AD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2203-FDE8-45DD-BAC7-1545F51092A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04E54DD-8ED6-4174-8698-3E4DA9771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B01A08-5B15-4BB6-9F92-73AF7A215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9F20-1A5C-47C6-BB73-C20C5A4AB1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300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68B8F1-1A85-436A-9713-5AB2E6774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E69951B-C49F-47E1-B1C6-AF8F7522DE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B9C65F-5E51-485C-8B27-79AF60688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5341AA8-9F64-4C0C-AA10-2CBE0190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2203-FDE8-45DD-BAC7-1545F51092A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206E8DB-C0D8-4072-9015-76EB6BF93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243EE17-D1DB-46B8-B207-6B316C67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9F20-1A5C-47C6-BB73-C20C5A4AB1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3865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D3CF541-8293-4CFF-878B-3D1B95FB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4DFC23-5DC3-4442-9025-8137B3322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2E8D27-7B0C-4575-9E60-5EADBABF69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2203-FDE8-45DD-BAC7-1545F51092AC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C0C228-627A-49ED-B04D-13E8593DF2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671493-0FC1-419F-8DA4-301AC62BA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B9F20-1A5C-47C6-BB73-C20C5A4AB1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309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A1BEE4E-06E4-4EA2-AE85-D4865182E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95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028B914-D4E6-4E99-ACC5-7E4DCB05A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2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D805A5B-05A2-4282-B200-3E5EC76AF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70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B1E1E36-0CE3-4FE5-9395-49419677A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51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BB57759-C0DB-4BE9-8D0D-D4D19360C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33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9CF40F-94BA-499C-872D-9EA2C8133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80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D7D017D-FBA2-44DD-A2F1-E38DF1BA6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91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295B4E-0744-4392-81DD-1F6CD5F8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67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8F9871-B712-4CAB-8690-C05C866C0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5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3F04D8-7B3B-4F1B-A8B7-4C54C23B3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42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13634C-16C4-4A63-9BE7-3F14ACC44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21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A5293F3-62CA-4477-B8B3-7D721014F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53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B4925A-BB2E-425C-93D3-D3B1B6E65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55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E2A286-8AB7-4B76-BE5D-CF7122864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55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E59CBE4-5369-41AF-8F7D-62F1CD4F9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44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7B5C8C0-AF8A-49EB-828C-82D2A56E3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71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929488-CA9B-49E2-922C-09125CA93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14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19B5808-18BD-4B87-A6D6-63F220A9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45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ADA7A2C-D06B-48F2-A7CF-2322C12F7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85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EEE2DFC-92E1-4724-8F57-AE2B73DE5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52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DCC4E8-2DFF-4CAC-8921-A40857070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3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B2EA00-7333-4A73-8D54-98FC3A8E0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70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17F6DC9-10DE-499B-83C1-A2009D3EF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29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FFED905-602B-4AF1-900B-94F214697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86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3ED0FA-098D-4242-9CB7-9BCC1D344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72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8C2518-C836-4A84-9130-B107F1FAD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85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9438556-BCA1-44BC-9F22-160B422BC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17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E468648-8BA8-44F7-BC35-E1E4C3C3B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2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547BCD1-650E-4587-AB6E-22D0C1762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6C1D7A-18C6-449E-A3CE-35095F04F2A5}"/>
              </a:ext>
            </a:extLst>
          </p:cNvPr>
          <p:cNvSpPr/>
          <p:nvPr/>
        </p:nvSpPr>
        <p:spPr>
          <a:xfrm>
            <a:off x="1610686" y="5545123"/>
            <a:ext cx="1627464" cy="771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6016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81D84E0-2837-4ABC-9F3F-E11CA9476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37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F39FE6-71EA-44F3-BBDE-3778A6462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90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8605C5B-9DE2-48EC-A16E-3CB724237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14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F56A69-F275-4465-B443-E5F9169AC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23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63C764-CF79-461C-BBD6-475E21B5B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09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9C27E1-9E67-45FF-8F84-CDF65DF16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27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BF351A5-B48B-406D-9955-A46AEF3E3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89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958799-4EAF-48E7-B12D-C67C0079E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082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Grand écran</PresentationFormat>
  <Paragraphs>0</Paragraphs>
  <Slides>37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acs</dc:creator>
  <cp:lastModifiedBy>acs</cp:lastModifiedBy>
  <cp:revision>4</cp:revision>
  <dcterms:created xsi:type="dcterms:W3CDTF">2021-05-05T08:04:17Z</dcterms:created>
  <dcterms:modified xsi:type="dcterms:W3CDTF">2021-05-05T08:22:25Z</dcterms:modified>
</cp:coreProperties>
</file>